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BYFP Class Slide Deck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2000" y="2540000"/>
            <a:ext cx="7620000" cy="15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t>Placeholder — replace with your real accompanying slide deck (keep filename byfp-slide-deck.pptx).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